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045C-9E16-4BF1-9047-34378D49AF6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CDB88-4842-474B-ACD1-1CD9E3FE1D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6934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5103674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Poor Richard" pitchFamily="18" charset="0"/>
              </a:rPr>
              <a:t>Sphinx</a:t>
            </a:r>
            <a:endParaRPr lang="en-US" dirty="0">
              <a:solidFill>
                <a:srgbClr val="FF0000"/>
              </a:solidFill>
              <a:latin typeface="Poor Richard" pitchFamily="18" charset="0"/>
            </a:endParaRPr>
          </a:p>
          <a:p>
            <a:r>
              <a:rPr lang="fr-FR" dirty="0" err="1">
                <a:solidFill>
                  <a:srgbClr val="FF0000"/>
                </a:solidFill>
                <a:latin typeface="Poor Richard" pitchFamily="18" charset="0"/>
              </a:rPr>
              <a:t>Paschalis</a:t>
            </a:r>
            <a:r>
              <a:rPr lang="fr-FR" dirty="0">
                <a:solidFill>
                  <a:srgbClr val="FF0000"/>
                </a:solidFill>
                <a:latin typeface="Poor Richard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Poor Richard" pitchFamily="18" charset="0"/>
              </a:rPr>
              <a:t>Romanus</a:t>
            </a:r>
            <a:endParaRPr lang="en-US" dirty="0">
              <a:solidFill>
                <a:srgbClr val="FF0000"/>
              </a:solidFill>
              <a:latin typeface="Poor Richard" pitchFamily="18" charset="0"/>
            </a:endParaRPr>
          </a:p>
          <a:p>
            <a:r>
              <a:rPr lang="fr-FR" dirty="0">
                <a:solidFill>
                  <a:srgbClr val="FF0000"/>
                </a:solidFill>
                <a:latin typeface="Poor Richard" pitchFamily="18" charset="0"/>
              </a:rPr>
              <a:t>1286</a:t>
            </a:r>
            <a:endParaRPr lang="en-US" dirty="0">
              <a:solidFill>
                <a:srgbClr val="FF0000"/>
              </a:solidFill>
              <a:latin typeface="Poor Richard" pitchFamily="18" charset="0"/>
            </a:endParaRPr>
          </a:p>
          <a:p>
            <a:r>
              <a:rPr lang="fr-FR" dirty="0" err="1">
                <a:solidFill>
                  <a:srgbClr val="FF0000"/>
                </a:solidFill>
                <a:latin typeface="Poor Richard" pitchFamily="18" charset="0"/>
              </a:rPr>
              <a:t>Marble</a:t>
            </a:r>
            <a:endParaRPr lang="en-US" dirty="0">
              <a:solidFill>
                <a:srgbClr val="FF0000"/>
              </a:solidFill>
              <a:latin typeface="Poor Richard" pitchFamily="18" charset="0"/>
            </a:endParaRPr>
          </a:p>
          <a:p>
            <a:r>
              <a:rPr lang="fr-FR" dirty="0">
                <a:solidFill>
                  <a:srgbClr val="FF0000"/>
                </a:solidFill>
                <a:latin typeface="Poor Richard" pitchFamily="18" charset="0"/>
              </a:rPr>
              <a:t>H. 54 cm, W. 84 cm, D. 23 cm</a:t>
            </a:r>
            <a:endParaRPr lang="en-US" dirty="0">
              <a:solidFill>
                <a:srgbClr val="FF0000"/>
              </a:solidFill>
              <a:latin typeface="Poor Richard" pitchFamily="18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Poor Richard" pitchFamily="18" charset="0"/>
              </a:rPr>
              <a:t>Viterbo</a:t>
            </a:r>
            <a:r>
              <a:rPr lang="en-US" dirty="0">
                <a:solidFill>
                  <a:srgbClr val="FF0000"/>
                </a:solidFill>
                <a:latin typeface="Poor Richard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Poor Richard" pitchFamily="18" charset="0"/>
              </a:rPr>
              <a:t>Museo</a:t>
            </a:r>
            <a:r>
              <a:rPr lang="en-US" dirty="0">
                <a:solidFill>
                  <a:srgbClr val="FF0000"/>
                </a:solidFill>
                <a:latin typeface="Poor Richard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Poor Richard" pitchFamily="18" charset="0"/>
              </a:rPr>
              <a:t>Civico</a:t>
            </a:r>
            <a:r>
              <a:rPr lang="en-US" dirty="0">
                <a:solidFill>
                  <a:srgbClr val="FF0000"/>
                </a:solidFill>
                <a:latin typeface="Poor Richard" pitchFamily="18" charset="0"/>
              </a:rPr>
              <a:t>, inv. 117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http://ecatalogue.art.yale.edu/imageServer/imgSrv?objectId=9730&amp;size=large</a:t>
            </a:r>
          </a:p>
        </p:txBody>
      </p:sp>
      <p:pic>
        <p:nvPicPr>
          <p:cNvPr id="1026" name="Picture 2" descr="http://ecatalogue.art.yale.edu/imageServer/imgSrv?objectId=9730&amp;size=lar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47800" y="108287"/>
            <a:ext cx="6324600" cy="543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5562600"/>
            <a:ext cx="8599714" cy="105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ile:Place du Caire.jpg"/>
          <p:cNvPicPr>
            <a:picLocks noChangeAspect="1" noChangeArrowheads="1"/>
          </p:cNvPicPr>
          <p:nvPr/>
        </p:nvPicPr>
        <p:blipFill>
          <a:blip r:embed="rId2" cstate="print"/>
          <a:srcRect l="10000" r="10000" b="13333"/>
          <a:stretch>
            <a:fillRect/>
          </a:stretch>
        </p:blipFill>
        <p:spPr bwMode="auto">
          <a:xfrm>
            <a:off x="1981200" y="228600"/>
            <a:ext cx="6629400" cy="538638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56388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Building named "Fair of Cairo" built in </a:t>
            </a:r>
            <a:r>
              <a:rPr lang="en-US" dirty="0" smtClean="0"/>
              <a:t>1798</a:t>
            </a:r>
          </a:p>
          <a:p>
            <a:r>
              <a:rPr lang="en-US" dirty="0"/>
              <a:t>Sculptor Petrel  </a:t>
            </a:r>
            <a:endParaRPr lang="en-US" dirty="0">
              <a:solidFill>
                <a:srgbClr val="FF0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ile:Fontanka SPb 000000058 1 m.jpg"/>
          <p:cNvPicPr>
            <a:picLocks noChangeAspect="1" noChangeArrowheads="1"/>
          </p:cNvPicPr>
          <p:nvPr/>
        </p:nvPicPr>
        <p:blipFill>
          <a:blip r:embed="rId2" cstate="print"/>
          <a:srcRect t="15686" b="19328"/>
          <a:stretch>
            <a:fillRect/>
          </a:stretch>
        </p:blipFill>
        <p:spPr bwMode="auto">
          <a:xfrm>
            <a:off x="228600" y="304800"/>
            <a:ext cx="8734096" cy="3657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6388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St. Petersburg Egyptian Bridge, </a:t>
            </a:r>
            <a:r>
              <a:rPr lang="en-US" dirty="0"/>
              <a:t>1825-1826 </a:t>
            </a:r>
            <a:endParaRPr lang="en-US" dirty="0" smtClean="0"/>
          </a:p>
          <a:p>
            <a:r>
              <a:rPr lang="en-US" dirty="0" smtClean="0"/>
              <a:t>Designs </a:t>
            </a:r>
            <a:r>
              <a:rPr lang="en-US" dirty="0"/>
              <a:t>by </a:t>
            </a:r>
            <a:r>
              <a:rPr lang="en-US" dirty="0" smtClean="0"/>
              <a:t>Von </a:t>
            </a:r>
            <a:r>
              <a:rPr lang="en-US" dirty="0" err="1"/>
              <a:t>Traitteur</a:t>
            </a:r>
            <a:r>
              <a:rPr lang="en-US" dirty="0"/>
              <a:t> and </a:t>
            </a:r>
            <a:r>
              <a:rPr lang="en-US" dirty="0" err="1"/>
              <a:t>Christianowicz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6388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Egyptian </a:t>
            </a:r>
            <a:r>
              <a:rPr lang="en-US" dirty="0"/>
              <a:t>Avenue at </a:t>
            </a:r>
            <a:r>
              <a:rPr lang="en-US" dirty="0" err="1"/>
              <a:t>Highgate</a:t>
            </a:r>
            <a:r>
              <a:rPr lang="en-US" dirty="0"/>
              <a:t> </a:t>
            </a:r>
            <a:r>
              <a:rPr lang="en-US" dirty="0" err="1"/>
              <a:t>Cemetary</a:t>
            </a:r>
            <a:r>
              <a:rPr lang="en-US" dirty="0"/>
              <a:t>, London, </a:t>
            </a:r>
            <a:r>
              <a:rPr lang="en-US" dirty="0" smtClean="0"/>
              <a:t>England</a:t>
            </a:r>
          </a:p>
        </p:txBody>
      </p:sp>
      <p:pic>
        <p:nvPicPr>
          <p:cNvPr id="19458" name="Picture 2" descr="File:EgyptianAvenue HighgateCemet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912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Scottish Rite Temple, Mobile Alabama</a:t>
            </a:r>
          </a:p>
          <a:p>
            <a:r>
              <a:rPr lang="en-US" dirty="0" smtClean="0"/>
              <a:t>1921</a:t>
            </a:r>
          </a:p>
        </p:txBody>
      </p:sp>
      <p:pic>
        <p:nvPicPr>
          <p:cNvPr id="18434" name="Picture 2" descr="File:Scottish Rite Temple (Mobile, Alabama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62000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</dc:creator>
  <cp:lastModifiedBy>lkrenicki</cp:lastModifiedBy>
  <cp:revision>4</cp:revision>
  <dcterms:created xsi:type="dcterms:W3CDTF">2013-07-10T01:50:22Z</dcterms:created>
  <dcterms:modified xsi:type="dcterms:W3CDTF">2013-07-29T16:05:09Z</dcterms:modified>
</cp:coreProperties>
</file>