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56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0" r:id="rId14"/>
    <p:sldId id="272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4667" autoAdjust="0"/>
  </p:normalViewPr>
  <p:slideViewPr>
    <p:cSldViewPr>
      <p:cViewPr varScale="1">
        <p:scale>
          <a:sx n="41" d="100"/>
          <a:sy n="41" d="100"/>
        </p:scale>
        <p:origin x="-1320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19E0F-74C7-43F8-AC72-5816744CD0C3}" type="datetimeFigureOut">
              <a:rPr lang="en-US" smtClean="0"/>
              <a:pPr/>
              <a:t>7/29/2013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6977B-266A-4550-AE72-064DDE7CC4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19E0F-74C7-43F8-AC72-5816744CD0C3}" type="datetimeFigureOut">
              <a:rPr lang="en-US" smtClean="0"/>
              <a:pPr/>
              <a:t>7/29/2013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6977B-266A-4550-AE72-064DDE7CC4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19E0F-74C7-43F8-AC72-5816744CD0C3}" type="datetimeFigureOut">
              <a:rPr lang="en-US" smtClean="0"/>
              <a:pPr/>
              <a:t>7/29/2013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6977B-266A-4550-AE72-064DDE7CC4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19E0F-74C7-43F8-AC72-5816744CD0C3}" type="datetimeFigureOut">
              <a:rPr lang="en-US" smtClean="0"/>
              <a:pPr/>
              <a:t>7/29/2013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6977B-266A-4550-AE72-064DDE7CC4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19E0F-74C7-43F8-AC72-5816744CD0C3}" type="datetimeFigureOut">
              <a:rPr lang="en-US" smtClean="0"/>
              <a:pPr/>
              <a:t>7/29/2013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6977B-266A-4550-AE72-064DDE7CC4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19E0F-74C7-43F8-AC72-5816744CD0C3}" type="datetimeFigureOut">
              <a:rPr lang="en-US" smtClean="0"/>
              <a:pPr/>
              <a:t>7/29/2013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6977B-266A-4550-AE72-064DDE7CC4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19E0F-74C7-43F8-AC72-5816744CD0C3}" type="datetimeFigureOut">
              <a:rPr lang="en-US" smtClean="0"/>
              <a:pPr/>
              <a:t>7/29/2013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6977B-266A-4550-AE72-064DDE7CC4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19E0F-74C7-43F8-AC72-5816744CD0C3}" type="datetimeFigureOut">
              <a:rPr lang="en-US" smtClean="0"/>
              <a:pPr/>
              <a:t>7/29/2013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6977B-266A-4550-AE72-064DDE7CC4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19E0F-74C7-43F8-AC72-5816744CD0C3}" type="datetimeFigureOut">
              <a:rPr lang="en-US" smtClean="0"/>
              <a:pPr/>
              <a:t>7/29/2013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6977B-266A-4550-AE72-064DDE7CC4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19E0F-74C7-43F8-AC72-5816744CD0C3}" type="datetimeFigureOut">
              <a:rPr lang="en-US" smtClean="0"/>
              <a:pPr/>
              <a:t>7/29/2013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6977B-266A-4550-AE72-064DDE7CC4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19E0F-74C7-43F8-AC72-5816744CD0C3}" type="datetimeFigureOut">
              <a:rPr lang="en-US" smtClean="0"/>
              <a:pPr/>
              <a:t>7/29/2013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6977B-266A-4550-AE72-064DDE7CC4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619E0F-74C7-43F8-AC72-5816744CD0C3}" type="datetimeFigureOut">
              <a:rPr lang="en-US" smtClean="0"/>
              <a:pPr/>
              <a:t>7/29/2013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86977B-266A-4550-AE72-064DDE7CC4E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6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>
            <a:normAutofit/>
          </a:bodyPr>
          <a:lstStyle/>
          <a:p>
            <a:r>
              <a:rPr lang="en-US" dirty="0" smtClean="0"/>
              <a:t>Valley of the Kings</a:t>
            </a:r>
            <a:endParaRPr lang="en-US" dirty="0"/>
          </a:p>
        </p:txBody>
      </p:sp>
      <p:pic>
        <p:nvPicPr>
          <p:cNvPr id="27650" name="Picture 2" descr="http://i.livescience.com/images/i/000/030/274/i02/shutterstock_57523771.jpg?134567462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095028"/>
            <a:ext cx="7642338" cy="50771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6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47800"/>
          </a:xfrm>
        </p:spPr>
        <p:txBody>
          <a:bodyPr>
            <a:normAutofit/>
          </a:bodyPr>
          <a:lstStyle/>
          <a:p>
            <a:r>
              <a:rPr lang="en-US" dirty="0" smtClean="0"/>
              <a:t>Luxor Temple</a:t>
            </a:r>
            <a:endParaRPr lang="en-US" dirty="0"/>
          </a:p>
        </p:txBody>
      </p:sp>
      <p:pic>
        <p:nvPicPr>
          <p:cNvPr id="24578" name="Picture 2" descr="http://www.ancient-egypt.co.uk/people/images/t_image0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286000"/>
            <a:ext cx="8433525" cy="4191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6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9200"/>
          </a:xfrm>
        </p:spPr>
        <p:txBody>
          <a:bodyPr>
            <a:normAutofit/>
          </a:bodyPr>
          <a:lstStyle/>
          <a:p>
            <a:r>
              <a:rPr lang="en-US" dirty="0" smtClean="0"/>
              <a:t>Step Pyramid of </a:t>
            </a:r>
            <a:r>
              <a:rPr lang="en-US" dirty="0" err="1" smtClean="0"/>
              <a:t>Djoser</a:t>
            </a:r>
            <a:endParaRPr lang="en-US" dirty="0"/>
          </a:p>
        </p:txBody>
      </p:sp>
      <p:pic>
        <p:nvPicPr>
          <p:cNvPr id="23554" name="Picture 2" descr="http://www.bbc.co.uk/history/ancient/egyptians/images/pyramid_gallery_ste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143000"/>
            <a:ext cx="8100593" cy="52769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6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>
            <a:normAutofit/>
          </a:bodyPr>
          <a:lstStyle/>
          <a:p>
            <a:r>
              <a:rPr lang="en-US" dirty="0" smtClean="0"/>
              <a:t>The Temple of </a:t>
            </a:r>
            <a:r>
              <a:rPr lang="en-US" dirty="0" err="1" smtClean="0"/>
              <a:t>Dendur</a:t>
            </a:r>
            <a:endParaRPr lang="en-US" dirty="0"/>
          </a:p>
        </p:txBody>
      </p:sp>
      <p:pic>
        <p:nvPicPr>
          <p:cNvPr id="22530" name="Picture 2" descr="http://images.metmuseum.org/CRDImages/eg/web-large/DT56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143285"/>
            <a:ext cx="6934200" cy="55447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6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>
            <a:normAutofit/>
          </a:bodyPr>
          <a:lstStyle/>
          <a:p>
            <a:r>
              <a:rPr lang="en-US" dirty="0" err="1" smtClean="0"/>
              <a:t>Mirgissa</a:t>
            </a:r>
            <a:r>
              <a:rPr lang="en-US" dirty="0" smtClean="0"/>
              <a:t> (Fort)</a:t>
            </a:r>
            <a:endParaRPr lang="en-US" dirty="0"/>
          </a:p>
        </p:txBody>
      </p:sp>
      <p:pic>
        <p:nvPicPr>
          <p:cNvPr id="26626" name="Picture 2" descr="http://www.touregypt.net/images/touregypt/fortress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2521" y="1600201"/>
            <a:ext cx="8495411" cy="45662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6"/>
          <p:cNvSpPr>
            <a:spLocks noGrp="1"/>
          </p:cNvSpPr>
          <p:nvPr>
            <p:ph type="title"/>
          </p:nvPr>
        </p:nvSpPr>
        <p:spPr>
          <a:xfrm>
            <a:off x="0" y="1295400"/>
            <a:ext cx="4114800" cy="2743200"/>
          </a:xfrm>
        </p:spPr>
        <p:txBody>
          <a:bodyPr>
            <a:normAutofit/>
          </a:bodyPr>
          <a:lstStyle/>
          <a:p>
            <a:r>
              <a:rPr lang="en-US" dirty="0" smtClean="0"/>
              <a:t>Obelisk of Theodosius</a:t>
            </a:r>
            <a:endParaRPr lang="en-US" dirty="0"/>
          </a:p>
        </p:txBody>
      </p:sp>
      <p:pic>
        <p:nvPicPr>
          <p:cNvPr id="1026" name="Picture 2" descr="File:Hippodrome Constantinople 2007 0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67150" y="152400"/>
            <a:ext cx="4895850" cy="6527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2" descr="Alumni Trip 031.jpg"/>
          <p:cNvPicPr>
            <a:picLocks noChangeAspect="1"/>
          </p:cNvPicPr>
          <p:nvPr/>
        </p:nvPicPr>
        <p:blipFill>
          <a:blip r:embed="rId2" cstate="print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1371600"/>
            <a:ext cx="8453438" cy="4953000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Great Pyramids at Giza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40000" y="4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34 -0.21652 L -0.25764 0.09993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15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Great Sphinx</a:t>
            </a:r>
            <a:endParaRPr lang="en-US" dirty="0"/>
          </a:p>
        </p:txBody>
      </p:sp>
      <p:pic>
        <p:nvPicPr>
          <p:cNvPr id="1026" name="Picture 2" descr="http://www.aulis.com/images/art_origins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143000"/>
            <a:ext cx="8080064" cy="53732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Abu Simbel</a:t>
            </a:r>
            <a:endParaRPr lang="en-US" dirty="0"/>
          </a:p>
        </p:txBody>
      </p:sp>
      <p:pic>
        <p:nvPicPr>
          <p:cNvPr id="17410" name="Picture 2" descr="http://famouswonders.com/wp-content/uploads/2009/04/abu-simbe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904874"/>
            <a:ext cx="7672080" cy="58371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Temple of </a:t>
            </a:r>
            <a:r>
              <a:rPr lang="en-US" dirty="0" err="1" smtClean="0"/>
              <a:t>Deir</a:t>
            </a:r>
            <a:r>
              <a:rPr lang="en-US" dirty="0" smtClean="0"/>
              <a:t> El </a:t>
            </a:r>
            <a:r>
              <a:rPr lang="en-US" dirty="0" err="1" smtClean="0"/>
              <a:t>Bahari</a:t>
            </a:r>
            <a:r>
              <a:rPr lang="en-US" dirty="0" smtClean="0"/>
              <a:t> (Hatshepsut’s Temple)</a:t>
            </a:r>
            <a:endParaRPr lang="en-US" dirty="0"/>
          </a:p>
        </p:txBody>
      </p:sp>
      <p:pic>
        <p:nvPicPr>
          <p:cNvPr id="18434" name="Picture 2" descr="http://0.tqn.com/d/womenshistory/1/0/6/O/2/iS2906622d.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905000"/>
            <a:ext cx="8782050" cy="46046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Temple of </a:t>
            </a:r>
            <a:r>
              <a:rPr lang="en-US" dirty="0" err="1" smtClean="0"/>
              <a:t>Deir</a:t>
            </a:r>
            <a:r>
              <a:rPr lang="en-US" dirty="0" smtClean="0"/>
              <a:t> El </a:t>
            </a:r>
            <a:r>
              <a:rPr lang="en-US" dirty="0" err="1" smtClean="0"/>
              <a:t>Bahari</a:t>
            </a:r>
            <a:r>
              <a:rPr lang="en-US" dirty="0" smtClean="0"/>
              <a:t> (Hatshepsut’s Temple)</a:t>
            </a:r>
            <a:endParaRPr lang="en-US" dirty="0"/>
          </a:p>
        </p:txBody>
      </p:sp>
      <p:pic>
        <p:nvPicPr>
          <p:cNvPr id="18434" name="Picture 2" descr="http://0.tqn.com/d/womenshistory/1/0/6/O/2/iS2906622d.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905000"/>
            <a:ext cx="8782050" cy="46046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www.megalithic.co.uk/a558/a312/gallery/tunisia/Tunisia_and_North_Africa/upper_egypt/Karnak_White_Chapel_of_Sesostris_1-Senusret_I.JPG"/>
          <p:cNvPicPr>
            <a:picLocks noChangeAspect="1" noChangeArrowheads="1"/>
          </p:cNvPicPr>
          <p:nvPr/>
        </p:nvPicPr>
        <p:blipFill>
          <a:blip r:embed="rId2" cstate="print"/>
          <a:srcRect l="12500" t="14186" r="15909" b="14223"/>
          <a:stretch>
            <a:fillRect/>
          </a:stretch>
        </p:blipFill>
        <p:spPr bwMode="auto">
          <a:xfrm>
            <a:off x="1066800" y="1466850"/>
            <a:ext cx="6858000" cy="5143500"/>
          </a:xfrm>
          <a:prstGeom prst="rect">
            <a:avLst/>
          </a:prstGeom>
          <a:noFill/>
        </p:spPr>
      </p:pic>
      <p:sp>
        <p:nvSpPr>
          <p:cNvPr id="5" name="Title 6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The White Chapel of </a:t>
            </a:r>
            <a:r>
              <a:rPr lang="en-US" dirty="0" err="1" smtClean="0"/>
              <a:t>Senusret</a:t>
            </a:r>
            <a:r>
              <a:rPr lang="en-US" dirty="0" smtClean="0"/>
              <a:t> I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6"/>
          <p:cNvSpPr>
            <a:spLocks noGrp="1"/>
          </p:cNvSpPr>
          <p:nvPr>
            <p:ph type="title"/>
          </p:nvPr>
        </p:nvSpPr>
        <p:spPr>
          <a:xfrm>
            <a:off x="0" y="1295400"/>
            <a:ext cx="4114800" cy="2743200"/>
          </a:xfrm>
        </p:spPr>
        <p:txBody>
          <a:bodyPr>
            <a:normAutofit/>
          </a:bodyPr>
          <a:lstStyle/>
          <a:p>
            <a:r>
              <a:rPr lang="en-US" dirty="0" smtClean="0"/>
              <a:t>The Temple at </a:t>
            </a:r>
            <a:r>
              <a:rPr lang="en-US" dirty="0" err="1" smtClean="0"/>
              <a:t>Karnak</a:t>
            </a:r>
            <a:endParaRPr lang="en-US" dirty="0"/>
          </a:p>
        </p:txBody>
      </p:sp>
      <p:pic>
        <p:nvPicPr>
          <p:cNvPr id="21506" name="Picture 2" descr="http://us.123rf.com/400wm/400/400/lansbricae/lansbricae1103/lansbricae110300010/8984482-the-karnak-temple-complex-usually-called-karnak-comprises-a-vast-mix-of-ruined-temples-chapels-pyl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159559"/>
            <a:ext cx="4876800" cy="65460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6"/>
          <p:cNvSpPr>
            <a:spLocks noGrp="1"/>
          </p:cNvSpPr>
          <p:nvPr>
            <p:ph type="title"/>
          </p:nvPr>
        </p:nvSpPr>
        <p:spPr>
          <a:xfrm>
            <a:off x="0" y="1295400"/>
            <a:ext cx="4114800" cy="2743200"/>
          </a:xfrm>
        </p:spPr>
        <p:txBody>
          <a:bodyPr>
            <a:normAutofit/>
          </a:bodyPr>
          <a:lstStyle/>
          <a:p>
            <a:r>
              <a:rPr lang="en-US" dirty="0" smtClean="0"/>
              <a:t>King </a:t>
            </a:r>
            <a:r>
              <a:rPr lang="en-US" dirty="0" err="1" smtClean="0"/>
              <a:t>Tut’s</a:t>
            </a:r>
            <a:r>
              <a:rPr lang="en-US" dirty="0" smtClean="0"/>
              <a:t>  Tomb</a:t>
            </a:r>
            <a:endParaRPr lang="en-US" dirty="0"/>
          </a:p>
        </p:txBody>
      </p:sp>
      <p:pic>
        <p:nvPicPr>
          <p:cNvPr id="25602" name="Picture 2" descr="https://home.comcast.net/~cclichtenwalner/images/luxor_tuts_tom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85042" y="228600"/>
            <a:ext cx="4777958" cy="64154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64</Words>
  <Application>Microsoft Office PowerPoint</Application>
  <PresentationFormat>On-screen Show (4:3)</PresentationFormat>
  <Paragraphs>14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Valley of the Kings</vt:lpstr>
      <vt:lpstr>The Great Pyramids at Giza</vt:lpstr>
      <vt:lpstr>The Great Sphinx</vt:lpstr>
      <vt:lpstr>Abu Simbel</vt:lpstr>
      <vt:lpstr>The Temple of Deir El Bahari (Hatshepsut’s Temple)</vt:lpstr>
      <vt:lpstr>The Temple of Deir El Bahari (Hatshepsut’s Temple)</vt:lpstr>
      <vt:lpstr>The White Chapel of Senusret I</vt:lpstr>
      <vt:lpstr>The Temple at Karnak</vt:lpstr>
      <vt:lpstr>King Tut’s  Tomb</vt:lpstr>
      <vt:lpstr>Luxor Temple</vt:lpstr>
      <vt:lpstr>Step Pyramid of Djoser</vt:lpstr>
      <vt:lpstr>The Temple of Dendur</vt:lpstr>
      <vt:lpstr>Mirgissa (Fort)</vt:lpstr>
      <vt:lpstr>Obelisk of Theodosius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Stephanie</dc:creator>
  <cp:lastModifiedBy>lkrenicki</cp:lastModifiedBy>
  <cp:revision>6</cp:revision>
  <dcterms:created xsi:type="dcterms:W3CDTF">2013-07-10T01:10:53Z</dcterms:created>
  <dcterms:modified xsi:type="dcterms:W3CDTF">2013-07-29T16:04:27Z</dcterms:modified>
</cp:coreProperties>
</file>