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00A9D-15F9-4BC3-9E0A-EA68A890A19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2246-73DC-4141-8BDB-863321995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524000" y="4265014"/>
            <a:ext cx="2860288" cy="1218636"/>
          </a:xfrm>
          <a:prstGeom prst="triangl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674541" y="-210"/>
            <a:ext cx="6021659" cy="3655907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 algn="ctr">
            <a:solidFill>
              <a:schemeClr val="accent5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878873" y="609108"/>
            <a:ext cx="3914078" cy="761647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825083" y="609108"/>
            <a:ext cx="5419493" cy="9139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728332" y="2132402"/>
            <a:ext cx="3612995" cy="839504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58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Amenhotep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IV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AKA – “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Akenaten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</a:p>
          <a:p>
            <a:pPr algn="ctr"/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1825083" y="3351038"/>
            <a:ext cx="2559205" cy="913977"/>
          </a:xfrm>
          <a:prstGeom prst="ellips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Nefertiti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5739161" y="2284732"/>
            <a:ext cx="1204332" cy="121863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4571628" y="3352730"/>
            <a:ext cx="2667929" cy="913977"/>
          </a:xfrm>
          <a:prstGeom prst="ellipse">
            <a:avLst/>
          </a:prstGeom>
          <a:noFill/>
          <a:ln w="38100" algn="ctr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KIYA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37" name="AutoShape 13"/>
          <p:cNvCxnSpPr>
            <a:cxnSpLocks noChangeShapeType="1"/>
            <a:stCxn id="1033" idx="1"/>
            <a:endCxn id="1034" idx="1"/>
          </p:cNvCxnSpPr>
          <p:nvPr/>
        </p:nvCxnSpPr>
        <p:spPr bwMode="auto">
          <a:xfrm rot="10800000" flipV="1">
            <a:off x="2199764" y="2552155"/>
            <a:ext cx="528568" cy="93259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38" name="AutoShape 14"/>
          <p:cNvCxnSpPr>
            <a:cxnSpLocks noChangeShapeType="1"/>
            <a:stCxn id="1033" idx="3"/>
            <a:endCxn id="1036" idx="7"/>
          </p:cNvCxnSpPr>
          <p:nvPr/>
        </p:nvCxnSpPr>
        <p:spPr bwMode="auto">
          <a:xfrm>
            <a:off x="6341327" y="2552155"/>
            <a:ext cx="506823" cy="934287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4835912" y="4265014"/>
            <a:ext cx="2860288" cy="1218635"/>
          </a:xfrm>
          <a:prstGeom prst="triangle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047814" y="6020188"/>
            <a:ext cx="3199842" cy="837812"/>
          </a:xfrm>
          <a:prstGeom prst="plus">
            <a:avLst>
              <a:gd name="adj" fmla="val 25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Two children who died in infancy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4534829" y="913767"/>
            <a:ext cx="301083" cy="1218635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7244576" y="1827743"/>
            <a:ext cx="301083" cy="3503577"/>
          </a:xfrm>
          <a:prstGeom prst="downArrow">
            <a:avLst>
              <a:gd name="adj1" fmla="val 50000"/>
              <a:gd name="adj2" fmla="val 287500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 rot="10800000">
            <a:off x="4233746" y="5178991"/>
            <a:ext cx="752707" cy="91397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B050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rot="10800000" flipV="1">
            <a:off x="2057400" y="1981200"/>
            <a:ext cx="149225" cy="2844800"/>
          </a:xfrm>
          <a:prstGeom prst="curvedConnector3">
            <a:avLst>
              <a:gd name="adj1" fmla="val 752228"/>
            </a:avLst>
          </a:prstGeom>
          <a:noFill/>
          <a:ln w="73025">
            <a:solidFill>
              <a:srgbClr val="C00000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2971800" y="0"/>
            <a:ext cx="3630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Aye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(Political Adviser)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28800" y="5029200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Ankhensunamun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48768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Tutankhamun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/Tut</a:t>
            </a:r>
          </a:p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(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Tutankhaten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  <p:bldP spid="1036" grpId="0" animBg="1"/>
      <p:bldP spid="1040" grpId="0" animBg="1"/>
      <p:bldP spid="1041" grpId="0" animBg="1"/>
      <p:bldP spid="1042" grpId="0" animBg="1"/>
      <p:bldP spid="27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lkrenicki</dc:creator>
  <cp:lastModifiedBy>lkrenicki</cp:lastModifiedBy>
  <cp:revision>10</cp:revision>
  <dcterms:created xsi:type="dcterms:W3CDTF">2013-02-07T18:24:36Z</dcterms:created>
  <dcterms:modified xsi:type="dcterms:W3CDTF">2013-07-09T09:59:05Z</dcterms:modified>
</cp:coreProperties>
</file>